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9" r:id="rId12"/>
    <p:sldId id="264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83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52736"/>
            <a:ext cx="892899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принципа индивидуализации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интегрированной образовательной деятельности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79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совичок\Downloads\Герои_мультфильма_«Шрек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688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9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совичок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479052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совичок\Downloads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29" y="3068960"/>
            <a:ext cx="4429671" cy="37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6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НОД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создание </a:t>
            </a:r>
            <a:r>
              <a:rPr lang="ru-RU" dirty="0"/>
              <a:t>условий для развития способностей каждого ребенка в интегрированной образовательной деятельности по художественно-эстетическому развитию через игру-квест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Лесовичок\Downloads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50"/>
            <a:ext cx="2667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4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9124"/>
            <a:ext cx="8229600" cy="1255936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5936"/>
            <a:ext cx="9144000" cy="5602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Обучающие:</a:t>
            </a:r>
          </a:p>
          <a:p>
            <a:r>
              <a:rPr lang="ru-RU" dirty="0"/>
              <a:t>1)	Формировать творческие </a:t>
            </a:r>
            <a:endParaRPr lang="ru-RU" dirty="0" smtClean="0"/>
          </a:p>
          <a:p>
            <a:r>
              <a:rPr lang="ru-RU" dirty="0" smtClean="0"/>
              <a:t>способности </a:t>
            </a:r>
            <a:r>
              <a:rPr lang="ru-RU" dirty="0"/>
              <a:t>детей через включение в разные</a:t>
            </a:r>
          </a:p>
          <a:p>
            <a:r>
              <a:rPr lang="ru-RU" dirty="0"/>
              <a:t>виды музыкальной деятельности: ритмическая гимнастика, </a:t>
            </a:r>
            <a:r>
              <a:rPr lang="ru-RU" dirty="0" smtClean="0"/>
              <a:t>релаксация</a:t>
            </a:r>
            <a:r>
              <a:rPr lang="ru-RU" dirty="0" smtClean="0"/>
              <a:t>, игра </a:t>
            </a:r>
            <a:r>
              <a:rPr lang="ru-RU" dirty="0"/>
              <a:t>на музыкальных инструментах, слушание музыки;</a:t>
            </a:r>
          </a:p>
          <a:p>
            <a:r>
              <a:rPr lang="ru-RU" dirty="0"/>
              <a:t>2)	Расширять знания детей о личностных качествах человека: трудолюбие, доброта, нежность, доброжелательность, аккуратность, честность</a:t>
            </a:r>
          </a:p>
          <a:p>
            <a:r>
              <a:rPr lang="ru-RU" dirty="0"/>
              <a:t>смелость, заботливость, дружелюбие;</a:t>
            </a:r>
          </a:p>
          <a:p>
            <a:r>
              <a:rPr lang="ru-RU" dirty="0"/>
              <a:t>3)	Развивать слуховое внимание и эмоциональную отзывчивость на музыку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5122" name="Picture 2" descr="C:\Users\Лесовичок\Downloads\11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9124"/>
            <a:ext cx="2080047" cy="20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8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Развивающие:</a:t>
            </a:r>
          </a:p>
          <a:p>
            <a:r>
              <a:rPr lang="ru-RU" dirty="0"/>
              <a:t>1)	Развивать умение передавать в движении определённые образы, двигаться ритмично, соблюдая темп музыки;</a:t>
            </a:r>
          </a:p>
          <a:p>
            <a:r>
              <a:rPr lang="ru-RU" dirty="0"/>
              <a:t>2)	Закреплять навык игры на музыкальных инструментах: ударные колокольчики, бумвокерсы;</a:t>
            </a:r>
          </a:p>
          <a:p>
            <a:r>
              <a:rPr lang="ru-RU" dirty="0"/>
              <a:t>3)	Развивать дыхание, чувство ритма, воображение, мышление, фантазию;</a:t>
            </a:r>
          </a:p>
          <a:p>
            <a:r>
              <a:rPr lang="ru-RU" dirty="0"/>
              <a:t>4)	Продолжать учиться самостоятельно переходить от умеренного к быстрому темпу, менять движения в соответствии с музыкой.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35950"/>
            <a:ext cx="2423519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7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dirty="0"/>
              <a:t>Воспитывающие:</a:t>
            </a:r>
          </a:p>
          <a:p>
            <a:r>
              <a:rPr lang="ru-RU" dirty="0"/>
              <a:t>1)	Воспитывать чувство эмпатии и толерантность по отношению к другим людям;</a:t>
            </a:r>
          </a:p>
          <a:p>
            <a:r>
              <a:rPr lang="ru-RU" dirty="0"/>
              <a:t>2)	Воспитывать у детей навыки работы в группе, чувства взаимоподдержки, взаимопомощи.</a:t>
            </a:r>
          </a:p>
          <a:p>
            <a:r>
              <a:rPr lang="ru-RU" dirty="0"/>
              <a:t>3)	Воспитывать самостоятельность. Активность, чувство товарищества.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45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03" y="4763"/>
            <a:ext cx="5688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9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Своеобразие, уникальность свойств личности</a:t>
            </a:r>
            <a:endParaRPr lang="ru-RU" sz="2800" u="sng" dirty="0"/>
          </a:p>
        </p:txBody>
      </p:sp>
      <p:pic>
        <p:nvPicPr>
          <p:cNvPr id="8194" name="Picture 2" descr="C:\Users\Лесовичок\Downloads\Introvert_04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4165"/>
            <a:ext cx="6593210" cy="41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1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ru-RU" dirty="0"/>
              <a:t>Индивидуальный подход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организация </a:t>
            </a:r>
            <a:r>
              <a:rPr lang="ru-RU" u="sng" dirty="0"/>
              <a:t>педагогических  воздействий  </a:t>
            </a:r>
            <a:endParaRPr lang="ru-RU" u="sng" dirty="0" smtClean="0"/>
          </a:p>
          <a:p>
            <a:pPr marL="0" indent="0" algn="ctr">
              <a:buNone/>
            </a:pPr>
            <a:r>
              <a:rPr lang="ru-RU" u="sng" dirty="0" smtClean="0"/>
              <a:t>с  </a:t>
            </a:r>
            <a:r>
              <a:rPr lang="ru-RU" u="sng" dirty="0"/>
              <a:t>учетом  особенностей  </a:t>
            </a:r>
            <a:r>
              <a:rPr lang="ru-RU" u="sng" dirty="0" smtClean="0"/>
              <a:t>ребенка</a:t>
            </a:r>
            <a:endParaRPr lang="ru-RU" u="sng" dirty="0"/>
          </a:p>
        </p:txBody>
      </p:sp>
      <p:pic>
        <p:nvPicPr>
          <p:cNvPr id="1026" name="Picture 2" descr="C:\Users\Лесовичок\Downloads\individualnyj-pod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2767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93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Индивидуализация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обучение, при организации которого учитывается вклад каждого ребенка.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8" y="2564904"/>
            <a:ext cx="806608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62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3" y="2060848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познавательное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  развитие  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                                              физическое развитие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социально-коммуникативное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           развитие                          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художественно-эстетическое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развитие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15616" y="1196752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483768" y="1520788"/>
            <a:ext cx="864096" cy="2196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1520788"/>
            <a:ext cx="720080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4048" y="1520788"/>
            <a:ext cx="432048" cy="370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6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664"/>
            <a:ext cx="8229600" cy="1195536"/>
          </a:xfrm>
        </p:spPr>
        <p:txBody>
          <a:bodyPr/>
          <a:lstStyle/>
          <a:p>
            <a:r>
              <a:rPr lang="ru-RU" dirty="0" smtClean="0"/>
              <a:t>Квест-игра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Средство, направленное на самовоспитание и саморазвитие ребёнка.</a:t>
            </a:r>
            <a:endParaRPr lang="ru-RU" sz="2800" u="sng" dirty="0"/>
          </a:p>
        </p:txBody>
      </p:sp>
      <p:pic>
        <p:nvPicPr>
          <p:cNvPr id="7170" name="Picture 2" descr="C:\Users\Лесовичок\Downloads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5044"/>
            <a:ext cx="3600399" cy="25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есовичок\Downloads\kvest_shou_zoloto_port_royal_pho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49" y="3238913"/>
            <a:ext cx="4918455" cy="33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1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небольших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есовичок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3968"/>
            <a:ext cx="8352927" cy="49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7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гибкости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совичок\Downloads\ребёнок выбирает цвет карандаша – Google Поиск_files\ребенок-выбирает-каран-аши-цвета-35298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4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совичок\Downloads\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67936" cy="39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37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211</TotalTime>
  <Words>92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Индивидуальность </vt:lpstr>
      <vt:lpstr>Индивидуальный подход  </vt:lpstr>
      <vt:lpstr>Индивидуализация </vt:lpstr>
      <vt:lpstr>Образовательная деятельность</vt:lpstr>
      <vt:lpstr>Квест-игра</vt:lpstr>
      <vt:lpstr>Работа в небольших группах</vt:lpstr>
      <vt:lpstr>Обеспечение гибкости</vt:lpstr>
      <vt:lpstr>Презентация PowerPoint</vt:lpstr>
      <vt:lpstr>Презентация PowerPoint</vt:lpstr>
      <vt:lpstr>Презентация PowerPoint</vt:lpstr>
      <vt:lpstr>Цель НОД</vt:lpstr>
      <vt:lpstr>Задачи</vt:lpstr>
      <vt:lpstr>Задачи</vt:lpstr>
      <vt:lpstr>Задачи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«Использование принципов индивидуализации в интегрированной образовательной деятельности.</dc:title>
  <dc:creator>Лесовичок</dc:creator>
  <cp:lastModifiedBy>Лесовичок</cp:lastModifiedBy>
  <cp:revision>36</cp:revision>
  <dcterms:created xsi:type="dcterms:W3CDTF">2019-12-05T02:18:28Z</dcterms:created>
  <dcterms:modified xsi:type="dcterms:W3CDTF">2019-12-05T14:24:08Z</dcterms:modified>
</cp:coreProperties>
</file>